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61" r:id="rId6"/>
    <p:sldId id="262" r:id="rId7"/>
    <p:sldId id="263" r:id="rId8"/>
    <p:sldId id="266" r:id="rId9"/>
    <p:sldId id="264" r:id="rId10"/>
    <p:sldId id="265" r:id="rId11"/>
    <p:sldId id="267" r:id="rId12"/>
    <p:sldId id="268" r:id="rId13"/>
    <p:sldId id="269" r:id="rId14"/>
    <p:sldId id="270" r:id="rId15"/>
    <p:sldId id="273"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39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4268F3C-01CC-46F0-B715-EF8D987905A1}" type="datetimeFigureOut">
              <a:rPr lang="en-US" smtClean="0"/>
              <a:pPr/>
              <a:t>1/27/2013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86E1A86-A299-4B81-A02D-63299BFB5D0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268F3C-01CC-46F0-B715-EF8D987905A1}"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E1A86-A299-4B81-A02D-63299BFB5D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4268F3C-01CC-46F0-B715-EF8D987905A1}" type="datetimeFigureOut">
              <a:rPr lang="en-US" smtClean="0"/>
              <a:pPr/>
              <a:t>1/27/2013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86E1A86-A299-4B81-A02D-63299BFB5D0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4268F3C-01CC-46F0-B715-EF8D987905A1}"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86E1A86-A299-4B81-A02D-63299BFB5D08}"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4268F3C-01CC-46F0-B715-EF8D987905A1}" type="datetimeFigureOut">
              <a:rPr lang="en-US" smtClean="0"/>
              <a:pPr/>
              <a:t>1/27/2013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86E1A86-A299-4B81-A02D-63299BFB5D08}"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4268F3C-01CC-46F0-B715-EF8D987905A1}" type="datetimeFigureOut">
              <a:rPr lang="en-US" smtClean="0"/>
              <a:pPr/>
              <a:t>1/27/2013</a:t>
            </a:fld>
            <a:endParaRPr lang="en-US"/>
          </a:p>
        </p:txBody>
      </p:sp>
      <p:sp>
        <p:nvSpPr>
          <p:cNvPr id="10" name="Slide Number Placeholder 9"/>
          <p:cNvSpPr>
            <a:spLocks noGrp="1"/>
          </p:cNvSpPr>
          <p:nvPr>
            <p:ph type="sldNum" sz="quarter" idx="16"/>
          </p:nvPr>
        </p:nvSpPr>
        <p:spPr/>
        <p:txBody>
          <a:bodyPr rtlCol="0"/>
          <a:lstStyle/>
          <a:p>
            <a:fld id="{786E1A86-A299-4B81-A02D-63299BFB5D08}"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4268F3C-01CC-46F0-B715-EF8D987905A1}" type="datetimeFigureOut">
              <a:rPr lang="en-US" smtClean="0"/>
              <a:pPr/>
              <a:t>1/27/2013</a:t>
            </a:fld>
            <a:endParaRPr lang="en-US"/>
          </a:p>
        </p:txBody>
      </p:sp>
      <p:sp>
        <p:nvSpPr>
          <p:cNvPr id="12" name="Slide Number Placeholder 11"/>
          <p:cNvSpPr>
            <a:spLocks noGrp="1"/>
          </p:cNvSpPr>
          <p:nvPr>
            <p:ph type="sldNum" sz="quarter" idx="16"/>
          </p:nvPr>
        </p:nvSpPr>
        <p:spPr/>
        <p:txBody>
          <a:bodyPr rtlCol="0"/>
          <a:lstStyle/>
          <a:p>
            <a:fld id="{786E1A86-A299-4B81-A02D-63299BFB5D08}"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4268F3C-01CC-46F0-B715-EF8D987905A1}" type="datetimeFigureOut">
              <a:rPr lang="en-US" smtClean="0"/>
              <a:pPr/>
              <a:t>1/27/2013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86E1A86-A299-4B81-A02D-63299BFB5D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68F3C-01CC-46F0-B715-EF8D987905A1}" type="datetimeFigureOut">
              <a:rPr lang="en-US" smtClean="0"/>
              <a:pPr/>
              <a:t>1/27/2013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86E1A86-A299-4B81-A02D-63299BFB5D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4268F3C-01CC-46F0-B715-EF8D987905A1}" type="datetimeFigureOut">
              <a:rPr lang="en-US" smtClean="0"/>
              <a:pPr/>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86E1A86-A299-4B81-A02D-63299BFB5D08}"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4268F3C-01CC-46F0-B715-EF8D987905A1}" type="datetimeFigureOut">
              <a:rPr lang="en-US" smtClean="0"/>
              <a:pPr/>
              <a:t>1/27/2013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86E1A86-A299-4B81-A02D-63299BFB5D08}"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4268F3C-01CC-46F0-B715-EF8D987905A1}" type="datetimeFigureOut">
              <a:rPr lang="en-US" smtClean="0"/>
              <a:pPr/>
              <a:t>1/27/2013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86E1A86-A299-4B81-A02D-63299BFB5D0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Women’s Ministries  Department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r>
              <a:rPr lang="en-US" dirty="0"/>
              <a:t> Not allowing </a:t>
            </a:r>
            <a:r>
              <a:rPr lang="en-US" dirty="0" err="1"/>
              <a:t>programmes</a:t>
            </a:r>
            <a:r>
              <a:rPr lang="en-US" dirty="0"/>
              <a:t> to collide i.e. running or allowing one of the groups to go out of vicinity while the other has a </a:t>
            </a:r>
            <a:r>
              <a:rPr lang="en-US" dirty="0" err="1"/>
              <a:t>programme</a:t>
            </a:r>
            <a:r>
              <a:rPr lang="en-US" dirty="0"/>
              <a:t>, but teach members to support each other. </a:t>
            </a:r>
          </a:p>
          <a:p>
            <a:pPr lvl="0">
              <a:buNone/>
            </a:pPr>
            <a:endParaRPr lang="en-US" dirty="0"/>
          </a:p>
          <a:p>
            <a:pPr lvl="0"/>
            <a:r>
              <a:rPr lang="en-US" dirty="0"/>
              <a:t>Districts without WM Leaders should continue to talk to women positively about the Department and woe them to take up the challenge.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lvl="0"/>
            <a:r>
              <a:rPr lang="en-US" dirty="0"/>
              <a:t>Pastors  </a:t>
            </a:r>
            <a:r>
              <a:rPr lang="en-US" dirty="0" smtClean="0"/>
              <a:t>should ensure the election of  </a:t>
            </a:r>
            <a:r>
              <a:rPr lang="en-US" dirty="0"/>
              <a:t>Leaders for the Departments of Women, Children and Health </a:t>
            </a:r>
            <a:r>
              <a:rPr lang="en-US" dirty="0" smtClean="0"/>
              <a:t>Ministries . In the </a:t>
            </a:r>
            <a:r>
              <a:rPr lang="en-US" dirty="0" err="1" smtClean="0"/>
              <a:t>absense</a:t>
            </a:r>
            <a:r>
              <a:rPr lang="en-US" dirty="0" smtClean="0"/>
              <a:t> of these leaders  the Pastor will </a:t>
            </a:r>
            <a:r>
              <a:rPr lang="en-US" dirty="0"/>
              <a:t>be required to outline what activities women and children are performing in their Districts.</a:t>
            </a:r>
          </a:p>
          <a:p>
            <a:pPr lvl="0"/>
            <a:r>
              <a:rPr lang="en-US" dirty="0"/>
              <a:t>Arrange for a Departmental   Promotion day in all churches in the first quarter for Women and  Children.  You may call the </a:t>
            </a:r>
            <a:r>
              <a:rPr lang="en-US" dirty="0" smtClean="0"/>
              <a:t>Conference Director </a:t>
            </a:r>
            <a:r>
              <a:rPr lang="en-US" dirty="0"/>
              <a:t>to assist if </a:t>
            </a:r>
            <a:r>
              <a:rPr lang="en-US" dirty="0" smtClean="0"/>
              <a:t> need be.</a:t>
            </a:r>
            <a:endParaRPr lang="en-US" dirty="0"/>
          </a:p>
          <a:p>
            <a:pPr lvl="0"/>
            <a:r>
              <a:rPr lang="en-US" dirty="0"/>
              <a:t>When training lay preachers please encourage women to enroll.</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a:t>Please encourage bonds of friendship amongst women Leaders at  all levels.</a:t>
            </a:r>
          </a:p>
          <a:p>
            <a:pPr lvl="0"/>
            <a:r>
              <a:rPr lang="en-US" dirty="0"/>
              <a:t>When problems arise amongst women kindly arbitrate. </a:t>
            </a:r>
          </a:p>
          <a:p>
            <a:pPr lvl="0"/>
            <a:r>
              <a:rPr lang="en-US" dirty="0"/>
              <a:t>Create pathways by calling deliberate meetings for all women where you </a:t>
            </a:r>
            <a:r>
              <a:rPr lang="en-US" dirty="0" smtClean="0"/>
              <a:t>can </a:t>
            </a:r>
            <a:r>
              <a:rPr lang="en-US" dirty="0"/>
              <a:t>highlight the need for love and unity.</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a:t>Attend women’s </a:t>
            </a:r>
            <a:r>
              <a:rPr lang="en-US" dirty="0" smtClean="0"/>
              <a:t>Ministries meetings </a:t>
            </a:r>
            <a:r>
              <a:rPr lang="en-US" dirty="0"/>
              <a:t>and give guidelines.</a:t>
            </a:r>
          </a:p>
          <a:p>
            <a:pPr lvl="0"/>
            <a:r>
              <a:rPr lang="en-US" dirty="0"/>
              <a:t>District Pastors are to ensure that the Leaders of  the Departments of Women,  Children  and  Health prepare  their quarterly reports without fail and on </a:t>
            </a:r>
            <a:r>
              <a:rPr lang="en-US" dirty="0" smtClean="0"/>
              <a:t>time,  </a:t>
            </a:r>
            <a:r>
              <a:rPr lang="en-US" dirty="0"/>
              <a:t>for onward submission to the Conference.   </a:t>
            </a:r>
          </a:p>
          <a:p>
            <a:pPr>
              <a:buNone/>
            </a:pPr>
            <a:r>
              <a:rPr lang="en-US" dirty="0" smtClean="0"/>
              <a:t>    Pastors should initiate training for the women in the church as they identify a need.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Vision</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The </a:t>
            </a:r>
            <a:r>
              <a:rPr lang="en-US" dirty="0"/>
              <a:t>spiritual vision of Women’s Ministries is to know Jesus passionately and to serve and disciple other women.  </a:t>
            </a:r>
          </a:p>
          <a:p>
            <a:r>
              <a:rPr lang="en-US" dirty="0" smtClean="0"/>
              <a:t>The </a:t>
            </a:r>
            <a:r>
              <a:rPr lang="en-US" dirty="0"/>
              <a:t>strategies  we are applying to also  realize the Theme of Ministry for Every Woman; Lift Up Christ, Touch a Heart and Tell the World, which is the  focus of how the gospel of Jesus Christ will be shared by the Adventist women in the Lusaka Conference will be  to ensure: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r>
              <a:rPr lang="en-US" dirty="0"/>
              <a:t>That </a:t>
            </a:r>
            <a:r>
              <a:rPr lang="en-US" dirty="0" smtClean="0"/>
              <a:t>women </a:t>
            </a:r>
            <a:r>
              <a:rPr lang="en-US" dirty="0"/>
              <a:t>will grow </a:t>
            </a:r>
            <a:r>
              <a:rPr lang="en-US" dirty="0" smtClean="0"/>
              <a:t>spiritually </a:t>
            </a:r>
            <a:r>
              <a:rPr lang="en-US" dirty="0"/>
              <a:t>through participation in daily Bible Study and Spirit of Prophecy reading and other </a:t>
            </a:r>
            <a:r>
              <a:rPr lang="en-US" dirty="0" err="1"/>
              <a:t>programmes</a:t>
            </a:r>
            <a:r>
              <a:rPr lang="en-US" dirty="0"/>
              <a:t>.</a:t>
            </a:r>
          </a:p>
          <a:p>
            <a:pPr lvl="0"/>
            <a:r>
              <a:rPr lang="en-US" dirty="0"/>
              <a:t>That </a:t>
            </a:r>
            <a:r>
              <a:rPr lang="en-US" dirty="0" smtClean="0"/>
              <a:t> </a:t>
            </a:r>
            <a:r>
              <a:rPr lang="en-US" dirty="0"/>
              <a:t>women will be enabled to be nurturers of new members and  visitors in the church and community.</a:t>
            </a:r>
          </a:p>
          <a:p>
            <a:pPr lvl="0"/>
            <a:r>
              <a:rPr lang="en-US" dirty="0" smtClean="0"/>
              <a:t>That </a:t>
            </a:r>
            <a:r>
              <a:rPr lang="en-US" dirty="0"/>
              <a:t>Revival and Reformation will be embraced.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r>
              <a:rPr lang="en-US" dirty="0"/>
              <a:t>That  training and certifying  all Women’s and Children’s  Ministries Leaders by using the GCWM /GCCHM Leadership Certification </a:t>
            </a:r>
            <a:r>
              <a:rPr lang="en-US" dirty="0" err="1"/>
              <a:t>Programmes</a:t>
            </a:r>
            <a:r>
              <a:rPr lang="en-US" dirty="0"/>
              <a:t>  Levels 1-4 annually </a:t>
            </a:r>
            <a:r>
              <a:rPr lang="en-US" dirty="0" smtClean="0"/>
              <a:t>will be pursued.</a:t>
            </a:r>
            <a:endParaRPr lang="en-US" dirty="0"/>
          </a:p>
          <a:p>
            <a:pPr lvl="0"/>
            <a:r>
              <a:rPr lang="en-US" dirty="0"/>
              <a:t>That  training </a:t>
            </a:r>
            <a:r>
              <a:rPr lang="en-US" dirty="0" smtClean="0"/>
              <a:t>of </a:t>
            </a:r>
            <a:r>
              <a:rPr lang="en-US" dirty="0"/>
              <a:t>women </a:t>
            </a:r>
            <a:r>
              <a:rPr lang="en-US" dirty="0" smtClean="0"/>
              <a:t>in </a:t>
            </a:r>
            <a:r>
              <a:rPr lang="en-US" dirty="0"/>
              <a:t>the local churches in aspects of evangelism </a:t>
            </a:r>
            <a:r>
              <a:rPr lang="en-US" dirty="0" smtClean="0"/>
              <a:t> will take place, using </a:t>
            </a:r>
            <a:r>
              <a:rPr lang="en-US" dirty="0"/>
              <a:t>“The Outreach is for </a:t>
            </a:r>
            <a:r>
              <a:rPr lang="en-US" dirty="0" smtClean="0"/>
              <a:t>Everyone”,  Women’s </a:t>
            </a:r>
            <a:r>
              <a:rPr lang="en-US" dirty="0"/>
              <a:t>Ministries Evangelism </a:t>
            </a:r>
            <a:r>
              <a:rPr lang="en-US" dirty="0" smtClean="0"/>
              <a:t>Manual.</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a:t>That  young women will be ministered to through mentoring </a:t>
            </a:r>
            <a:r>
              <a:rPr lang="en-US" dirty="0" err="1"/>
              <a:t>programmes</a:t>
            </a:r>
            <a:r>
              <a:rPr lang="en-US" dirty="0"/>
              <a:t>.</a:t>
            </a:r>
          </a:p>
          <a:p>
            <a:pPr lvl="0"/>
            <a:r>
              <a:rPr lang="en-US" dirty="0"/>
              <a:t>That an effort  to have women trained in </a:t>
            </a:r>
            <a:r>
              <a:rPr lang="en-US" dirty="0" smtClean="0"/>
              <a:t>aspects </a:t>
            </a:r>
            <a:r>
              <a:rPr lang="en-US" dirty="0"/>
              <a:t>of HIV/AIDS will be made.</a:t>
            </a:r>
          </a:p>
          <a:p>
            <a:pPr>
              <a:buNone/>
            </a:pP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r>
              <a:rPr lang="en-US" sz="3100" dirty="0" smtClean="0"/>
              <a:t>Objectives of the  Women’s Ministries  Department</a:t>
            </a:r>
            <a:br>
              <a:rPr lang="en-US" sz="3100" dirty="0" smtClean="0"/>
            </a:br>
            <a:r>
              <a:rPr lang="en-US" sz="3100" dirty="0" smtClean="0"/>
              <a:t> </a:t>
            </a:r>
            <a:br>
              <a:rPr lang="en-US" sz="3100" dirty="0" smtClean="0"/>
            </a:br>
            <a:endParaRPr lang="en-US" dirty="0"/>
          </a:p>
        </p:txBody>
      </p:sp>
      <p:sp>
        <p:nvSpPr>
          <p:cNvPr id="3" name="Content Placeholder 2"/>
          <p:cNvSpPr>
            <a:spLocks noGrp="1"/>
          </p:cNvSpPr>
          <p:nvPr>
            <p:ph sz="quarter" idx="1"/>
          </p:nvPr>
        </p:nvSpPr>
        <p:spPr/>
        <p:txBody>
          <a:bodyPr>
            <a:normAutofit fontScale="85000" lnSpcReduction="20000"/>
          </a:bodyPr>
          <a:lstStyle/>
          <a:p>
            <a:r>
              <a:rPr lang="en-US" sz="4000" dirty="0" smtClean="0"/>
              <a:t>To foster spiritual growth and renewal among women </a:t>
            </a:r>
          </a:p>
          <a:p>
            <a:r>
              <a:rPr lang="en-US" sz="3800" dirty="0" smtClean="0"/>
              <a:t>Affirm </a:t>
            </a:r>
            <a:r>
              <a:rPr lang="en-US" sz="3800" dirty="0"/>
              <a:t>that women are of inestimable worth by virtue of their creation and redemption, and to equip them  for service in the church.</a:t>
            </a:r>
          </a:p>
          <a:p>
            <a:pPr lvl="0"/>
            <a:r>
              <a:rPr lang="en-US" sz="3800" dirty="0"/>
              <a:t>Minister to the broad  spectrum of women’s needs across their lifespan.</a:t>
            </a:r>
          </a:p>
          <a:p>
            <a:pPr lvl="0"/>
            <a:r>
              <a:rPr lang="en-US" sz="3800" dirty="0"/>
              <a:t>Liaise and co-operate with other specialized departments of the church to facilitate the ministry to women and of women.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lvl="0"/>
            <a:r>
              <a:rPr lang="en-US" dirty="0" smtClean="0"/>
              <a:t>Build goodwill among women in the  World Church that encourages bonds of friendship, mutual support, and the creative exchange of ideas and information.</a:t>
            </a:r>
          </a:p>
          <a:p>
            <a:pPr lvl="0"/>
            <a:r>
              <a:rPr lang="en-US" dirty="0" smtClean="0"/>
              <a:t>Mentor and encourage Seventh-day Adventist women, creating paths for their involvement in the church as they reach for their potential in Christ.</a:t>
            </a:r>
          </a:p>
          <a:p>
            <a:pPr lvl="0"/>
            <a:r>
              <a:rPr lang="en-US" dirty="0" smtClean="0"/>
              <a:t>Find ways and means to challenge each  Seventh-day Adventist woman to use her spiritual gifts to complement  the talents of others as they work side by side to further the global mission of the church. </a:t>
            </a:r>
            <a:r>
              <a:rPr lang="en-US" dirty="0" smtClean="0"/>
              <a:t>END OF OBJECTIVES.     </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Current Status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The  </a:t>
            </a:r>
            <a:r>
              <a:rPr lang="en-US" dirty="0"/>
              <a:t>department is growing </a:t>
            </a:r>
            <a:r>
              <a:rPr lang="en-US" dirty="0" smtClean="0"/>
              <a:t>steadily </a:t>
            </a:r>
            <a:r>
              <a:rPr lang="en-US" dirty="0"/>
              <a:t>and being </a:t>
            </a:r>
            <a:r>
              <a:rPr lang="en-US" dirty="0" smtClean="0"/>
              <a:t>established,  </a:t>
            </a:r>
            <a:r>
              <a:rPr lang="en-US" dirty="0"/>
              <a:t>although the rate could be </a:t>
            </a:r>
            <a:r>
              <a:rPr lang="en-US" dirty="0" smtClean="0"/>
              <a:t> faster.</a:t>
            </a:r>
            <a:endParaRPr lang="en-US" dirty="0"/>
          </a:p>
          <a:p>
            <a:r>
              <a:rPr lang="en-US" dirty="0"/>
              <a:t>Out of the 24 Districts in the  Lusaka Conference </a:t>
            </a:r>
            <a:r>
              <a:rPr lang="en-US" dirty="0" smtClean="0"/>
              <a:t> some  </a:t>
            </a:r>
            <a:r>
              <a:rPr lang="en-US" dirty="0"/>
              <a:t>churches have elected  leaders   under this department .  We, therefore, would like to encourage that the remaining Districts put  leadership in place.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Growth Status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a:buNone/>
            </a:pPr>
            <a:endParaRPr lang="en-US" dirty="0"/>
          </a:p>
          <a:p>
            <a:r>
              <a:rPr lang="en-US" dirty="0"/>
              <a:t>Following the separation of the two Conferences, the quarterly report at the end of March will indicate the growth status in the Lusaka Conference. We expect to capture the activities which are taking place in the  </a:t>
            </a:r>
            <a:r>
              <a:rPr lang="en-US" dirty="0" smtClean="0"/>
              <a:t>Conference as they are reported. </a:t>
            </a:r>
            <a:endParaRPr lang="en-US" dirty="0"/>
          </a:p>
          <a:p>
            <a:endParaRPr lang="en-US" dirty="0"/>
          </a:p>
          <a:p>
            <a:pPr>
              <a:buNone/>
            </a:pP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Growth Activities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The </a:t>
            </a:r>
            <a:r>
              <a:rPr lang="en-US" dirty="0"/>
              <a:t>International Women’s Day of Prayer material for this day which falls on the first Sabbath of March will be distributed annually in the Lusaka Conference.  So far  three Districts namely </a:t>
            </a:r>
            <a:r>
              <a:rPr lang="en-US" dirty="0" err="1" smtClean="0"/>
              <a:t>Kabulonga</a:t>
            </a:r>
            <a:r>
              <a:rPr lang="en-US" dirty="0" smtClean="0"/>
              <a:t>,  </a:t>
            </a:r>
            <a:r>
              <a:rPr lang="en-US" dirty="0" err="1"/>
              <a:t>Libala</a:t>
            </a:r>
            <a:r>
              <a:rPr lang="en-US" dirty="0"/>
              <a:t> and </a:t>
            </a:r>
            <a:r>
              <a:rPr lang="en-US" dirty="0" smtClean="0"/>
              <a:t>Shorthorn, </a:t>
            </a:r>
            <a:r>
              <a:rPr lang="en-US" dirty="0"/>
              <a:t>allow women speakers to preach during the main service. We also encourage church members to join  civic march pasts.</a:t>
            </a:r>
          </a:p>
          <a:p>
            <a:pPr lvl="0"/>
            <a:r>
              <a:rPr lang="en-US" dirty="0"/>
              <a:t>The WM Emphasis Day, which is set aside to </a:t>
            </a:r>
            <a:r>
              <a:rPr lang="en-US" dirty="0" err="1"/>
              <a:t>emphasise</a:t>
            </a:r>
            <a:r>
              <a:rPr lang="en-US" dirty="0"/>
              <a:t> the activities of the Department is also celebrated on the  second Sabbath of June, also using material from the General </a:t>
            </a:r>
            <a:r>
              <a:rPr lang="en-US" dirty="0" smtClean="0"/>
              <a:t>Conference. </a:t>
            </a:r>
            <a:r>
              <a:rPr lang="en-US" dirty="0"/>
              <a:t>Women preachers are </a:t>
            </a:r>
            <a:r>
              <a:rPr lang="en-US" dirty="0" smtClean="0"/>
              <a:t>again </a:t>
            </a:r>
            <a:r>
              <a:rPr lang="en-US" dirty="0"/>
              <a:t>allowed to preach in the three </a:t>
            </a:r>
            <a:r>
              <a:rPr lang="en-US" dirty="0" smtClean="0"/>
              <a:t>Districts </a:t>
            </a:r>
            <a:r>
              <a:rPr lang="en-US" dirty="0"/>
              <a:t>on this day</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lvl="0"/>
            <a:r>
              <a:rPr lang="en-US" dirty="0" smtClean="0"/>
              <a:t>Congresses, Prayer Breakfasts and  Retreats are activities we encourage women to organize and hold at an increased level because these are the training ground for all women generally, as they each take place once a year. The more frequent training programmes are for training of Leaders (Trainers), who in turn will hold Seminars at their churches to share he information gained.  So far 100 women in the conference are paid up to attend the SID Congress which is taking place in Zimbabwe in April </a:t>
            </a:r>
          </a:p>
          <a:p>
            <a:pPr lvl="0"/>
            <a:r>
              <a:rPr lang="en-US" dirty="0" smtClean="0"/>
              <a:t>Support Groups and Projects</a:t>
            </a:r>
          </a:p>
          <a:p>
            <a:pPr lvl="0">
              <a:buNone/>
            </a:pPr>
            <a:r>
              <a:rPr lang="en-US" dirty="0" smtClean="0"/>
              <a:t>		</a:t>
            </a:r>
            <a:r>
              <a:rPr lang="en-US" dirty="0" err="1" smtClean="0"/>
              <a:t>i</a:t>
            </a:r>
            <a:r>
              <a:rPr lang="en-US" dirty="0" smtClean="0"/>
              <a:t>. Widows and young women have been  organized in Districts and are supporting abused orphans and their babies.</a:t>
            </a:r>
          </a:p>
          <a:p>
            <a:pPr lvl="0">
              <a:buNone/>
            </a:pPr>
            <a:r>
              <a:rPr lang="en-US" dirty="0" smtClean="0"/>
              <a:t>		ii. Projects that answer the Six Critical Issues namely  Poverty Alleviation, Abuse, Lack of training for women, illiteracy,  Woman’s workload and Threats to health, are also  being encouraged. Uniforms and books are being bought for 2 orphans and a ward has been adopted at the Cancer Hospital. </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u="sng" dirty="0" smtClean="0"/>
              <a:t>Leadership/Empowerment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lvl="0"/>
            <a:r>
              <a:rPr lang="en-US" dirty="0" smtClean="0"/>
              <a:t>We </a:t>
            </a:r>
            <a:r>
              <a:rPr lang="en-US" dirty="0"/>
              <a:t>will hold Leadership Certification Seminars from Level 1 to 3 in this year.</a:t>
            </a:r>
          </a:p>
          <a:p>
            <a:pPr lvl="0"/>
            <a:r>
              <a:rPr lang="en-US" dirty="0"/>
              <a:t>Departmental Promotional Seminars will be held in all Districts. </a:t>
            </a:r>
          </a:p>
          <a:p>
            <a:pPr lvl="0"/>
            <a:r>
              <a:rPr lang="en-US" dirty="0"/>
              <a:t>An SID WM  Congress will be held in Harare in April this year. </a:t>
            </a:r>
          </a:p>
          <a:p>
            <a:pPr lvl="0"/>
            <a:r>
              <a:rPr lang="en-US" dirty="0"/>
              <a:t>A Retreat  will be held in July this year.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Goals/Way Forward</a:t>
            </a:r>
            <a:endParaRPr lang="en-US" dirty="0"/>
          </a:p>
        </p:txBody>
      </p:sp>
      <p:sp>
        <p:nvSpPr>
          <p:cNvPr id="3" name="Content Placeholder 2"/>
          <p:cNvSpPr>
            <a:spLocks noGrp="1"/>
          </p:cNvSpPr>
          <p:nvPr>
            <p:ph sz="quarter" idx="1"/>
          </p:nvPr>
        </p:nvSpPr>
        <p:spPr/>
        <p:txBody>
          <a:bodyPr>
            <a:normAutofit/>
          </a:bodyPr>
          <a:lstStyle/>
          <a:p>
            <a:r>
              <a:rPr lang="en-US" sz="3200" dirty="0" smtClean="0"/>
              <a:t> </a:t>
            </a:r>
            <a:r>
              <a:rPr lang="en-US" sz="3200" dirty="0"/>
              <a:t>An </a:t>
            </a:r>
            <a:r>
              <a:rPr lang="en-US" sz="3200" dirty="0" err="1"/>
              <a:t>ernest</a:t>
            </a:r>
            <a:r>
              <a:rPr lang="en-US" sz="3200" dirty="0"/>
              <a:t> appeal to the District Pastors is that they assist in arresting the competition among                        </a:t>
            </a:r>
          </a:p>
          <a:p>
            <a:pPr>
              <a:buNone/>
            </a:pPr>
            <a:r>
              <a:rPr lang="en-US" sz="3200" dirty="0"/>
              <a:t> </a:t>
            </a:r>
            <a:r>
              <a:rPr lang="en-US" sz="3200" dirty="0" smtClean="0"/>
              <a:t> women </a:t>
            </a:r>
            <a:r>
              <a:rPr lang="en-US" sz="3200" dirty="0"/>
              <a:t>in the church by:</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295</TotalTime>
  <Words>986</Words>
  <Application>Microsoft Office PowerPoint</Application>
  <PresentationFormat>On-screen Show (4:3)</PresentationFormat>
  <Paragraphs>53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Women’s Ministries  Department</vt:lpstr>
      <vt:lpstr>Objectives of the  Women’s Ministries  Department   </vt:lpstr>
      <vt:lpstr>Slide 3</vt:lpstr>
      <vt:lpstr>Current Status </vt:lpstr>
      <vt:lpstr>Growth Status </vt:lpstr>
      <vt:lpstr>Growth Activities </vt:lpstr>
      <vt:lpstr>Slide 7</vt:lpstr>
      <vt:lpstr> Leadership/Empowerment </vt:lpstr>
      <vt:lpstr>Goals/Way Forward</vt:lpstr>
      <vt:lpstr>Slide 10</vt:lpstr>
      <vt:lpstr>Slide 11</vt:lpstr>
      <vt:lpstr>Slide 12</vt:lpstr>
      <vt:lpstr>Slide 13</vt:lpstr>
      <vt:lpstr>Vision </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Women’s Ministries  Department</dc:title>
  <dc:creator>Kamwili Ngondo</dc:creator>
  <cp:lastModifiedBy>Kamwili Ngondo</cp:lastModifiedBy>
  <cp:revision>22</cp:revision>
  <dcterms:created xsi:type="dcterms:W3CDTF">2013-01-24T08:39:37Z</dcterms:created>
  <dcterms:modified xsi:type="dcterms:W3CDTF">2013-01-27T20:16:01Z</dcterms:modified>
</cp:coreProperties>
</file>