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0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491" autoAdjust="0"/>
  </p:normalViewPr>
  <p:slideViewPr>
    <p:cSldViewPr>
      <p:cViewPr>
        <p:scale>
          <a:sx n="60" d="100"/>
          <a:sy n="60" d="100"/>
        </p:scale>
        <p:origin x="-141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744D30-EE9A-4C79-8224-0D51113AC55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C0D93-0CF8-4601-9886-BF82B85144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CHURCH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GROWING LUSAKA CONFERENCE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Better Accommodation for Workers</a:t>
            </a:r>
          </a:p>
        </p:txBody>
      </p:sp>
      <p:pic>
        <p:nvPicPr>
          <p:cNvPr id="4" name="Content Placeholder 3" descr="get-attachment.aspx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8458200" cy="4724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lvl="0" algn="ctr"/>
            <a:r>
              <a:rPr lang="en-US" dirty="0" smtClean="0"/>
              <a:t>AMO Involvement </a:t>
            </a:r>
          </a:p>
        </p:txBody>
      </p:sp>
      <p:pic>
        <p:nvPicPr>
          <p:cNvPr id="1026" name="Picture 2" descr="E:\DSC04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295400"/>
            <a:ext cx="86106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:\Escolas\Americana\Fachada Incli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Infrastructure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Organizing Companies to Churches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 descr="C:\Documents and Settings\MAUREEN S NG'AMBI\My Documents\Maureens documents\Images 2\PICT09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267200" cy="5334000"/>
          </a:xfrm>
          <a:prstGeom prst="rect">
            <a:avLst/>
          </a:prstGeom>
          <a:noFill/>
        </p:spPr>
      </p:pic>
      <p:pic>
        <p:nvPicPr>
          <p:cNvPr id="8" name="Content Placeholder 7" descr="2012_0701Bold0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143000"/>
            <a:ext cx="4343399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 Dr. </a:t>
            </a:r>
            <a:r>
              <a:rPr lang="en-US" dirty="0" err="1" smtClean="0"/>
              <a:t>Shimunzhila</a:t>
            </a:r>
            <a:endParaRPr lang="en-US" dirty="0"/>
          </a:p>
        </p:txBody>
      </p:sp>
      <p:pic>
        <p:nvPicPr>
          <p:cNvPr id="4" name="Content Placeholder 3" descr="Presid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4343400" cy="469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LUSAKA CONFERENCE 2013-2015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381000" y="2286000"/>
            <a:ext cx="8229600" cy="3276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b="1" dirty="0" smtClean="0"/>
              <a:t>HUMAN RESOURCES		</a:t>
            </a:r>
            <a:r>
              <a:rPr lang="en-US" sz="2000" b="1" dirty="0" smtClean="0"/>
              <a:t> 	INFRASTRUCTURE</a:t>
            </a: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                                                               </a:t>
            </a:r>
          </a:p>
          <a:p>
            <a:pPr lvl="1">
              <a:buNone/>
            </a:pPr>
            <a:r>
              <a:rPr lang="en-US" sz="1800" b="1" dirty="0" smtClean="0"/>
              <a:t>             		</a:t>
            </a:r>
          </a:p>
          <a:p>
            <a:pPr lvl="1">
              <a:buNone/>
            </a:pPr>
            <a:endParaRPr lang="en-US" sz="1800" b="1" dirty="0" smtClean="0"/>
          </a:p>
          <a:p>
            <a:pPr lvl="1">
              <a:buNone/>
            </a:pPr>
            <a:endParaRPr lang="en-US" sz="1800" b="1" dirty="0" smtClean="0"/>
          </a:p>
          <a:p>
            <a:pPr lvl="1">
              <a:buNone/>
            </a:pPr>
            <a:endParaRPr lang="en-US" sz="1800" b="1" dirty="0" smtClean="0"/>
          </a:p>
          <a:p>
            <a:pPr lvl="1">
              <a:buNone/>
            </a:pPr>
            <a:endParaRPr lang="en-US" sz="1800" b="1" dirty="0" smtClean="0"/>
          </a:p>
          <a:p>
            <a:pPr lvl="1">
              <a:buNone/>
            </a:pPr>
            <a:r>
              <a:rPr lang="en-US" sz="1800" b="1" dirty="0" smtClean="0"/>
              <a:t>	</a:t>
            </a:r>
          </a:p>
          <a:p>
            <a:pPr lvl="1">
              <a:buNone/>
            </a:pPr>
            <a:endParaRPr lang="en-US" sz="1800" b="1" dirty="0" smtClean="0"/>
          </a:p>
          <a:p>
            <a:pPr lvl="1">
              <a:buNone/>
            </a:pPr>
            <a:r>
              <a:rPr lang="en-US" sz="2400" b="1" dirty="0" smtClean="0"/>
              <a:t>			</a:t>
            </a:r>
          </a:p>
          <a:p>
            <a:pPr lvl="1">
              <a:buNone/>
            </a:pPr>
            <a:r>
              <a:rPr lang="en-US" sz="2400" b="1" dirty="0" smtClean="0"/>
              <a:t>	                     </a:t>
            </a:r>
          </a:p>
          <a:p>
            <a:pPr lvl="1">
              <a:buNone/>
            </a:pPr>
            <a:r>
              <a:rPr lang="en-US" sz="2400" b="1" dirty="0" smtClean="0"/>
              <a:t> 	IN REACH       </a:t>
            </a:r>
            <a:r>
              <a:rPr lang="en-US" b="1" dirty="0" smtClean="0"/>
              <a:t>                                                        OUTREACH</a:t>
            </a:r>
            <a:endParaRPr lang="en-US" dirty="0" smtClean="0"/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33800" y="33528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CHURCH GROWTH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209800" y="25908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1905000" y="39624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715000" y="40386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67400" y="25908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HUMAN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8000" dirty="0" smtClean="0">
                <a:solidFill>
                  <a:srgbClr val="0070C0"/>
                </a:solidFill>
              </a:rPr>
              <a:t>Training Pastor’s and Elders</a:t>
            </a:r>
          </a:p>
          <a:p>
            <a:pPr lvl="0"/>
            <a:r>
              <a:rPr lang="en-US" sz="9000" dirty="0" smtClean="0">
                <a:solidFill>
                  <a:srgbClr val="0070C0"/>
                </a:solidFill>
              </a:rPr>
              <a:t>Leadership Skills</a:t>
            </a:r>
          </a:p>
          <a:p>
            <a:pPr lvl="0"/>
            <a:r>
              <a:rPr lang="en-US" sz="9000" dirty="0" smtClean="0">
                <a:solidFill>
                  <a:srgbClr val="0070C0"/>
                </a:solidFill>
              </a:rPr>
              <a:t>Conflict Management </a:t>
            </a:r>
          </a:p>
          <a:p>
            <a:pPr lvl="0"/>
            <a:r>
              <a:rPr lang="en-US" sz="9000" dirty="0" smtClean="0">
                <a:solidFill>
                  <a:srgbClr val="0070C0"/>
                </a:solidFill>
              </a:rPr>
              <a:t>Definition of Leadership</a:t>
            </a:r>
            <a:r>
              <a:rPr lang="en-US" sz="9000" dirty="0" smtClean="0"/>
              <a:t> </a:t>
            </a:r>
          </a:p>
          <a:p>
            <a:endParaRPr lang="en-US" sz="9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5364"/>
            <a:ext cx="7620000" cy="5743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INREACH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Bible Studies in Churches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Instructing Bible Class members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Church Members learning 28 Fundamental Beliefs and 10 Commandments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Every Member a bible, Hymn book and Study Guide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OUTREACH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7854696" cy="1752600"/>
          </a:xfrm>
        </p:spPr>
        <p:txBody>
          <a:bodyPr/>
          <a:lstStyle/>
          <a:p>
            <a:pPr lvl="0" algn="l"/>
            <a:r>
              <a:rPr lang="en-US" dirty="0" smtClean="0"/>
              <a:t>Person to Person Evangelism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pherdesses lead out Sabbath School during 2011 Dorcas ra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1524000"/>
            <a:ext cx="7548168" cy="4735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Out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/>
              <a:t>Public Evangelism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8288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Visiting the Government Officials &amp; Opposition Leaders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E:\images (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133600" cy="1981200"/>
          </a:xfrm>
          <a:prstGeom prst="rect">
            <a:avLst/>
          </a:prstGeom>
          <a:noFill/>
        </p:spPr>
      </p:pic>
      <p:pic>
        <p:nvPicPr>
          <p:cNvPr id="7" name="Picture 3" descr="E: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2514600" cy="1828800"/>
          </a:xfrm>
          <a:prstGeom prst="rect">
            <a:avLst/>
          </a:prstGeom>
          <a:noFill/>
        </p:spPr>
      </p:pic>
      <p:pic>
        <p:nvPicPr>
          <p:cNvPr id="8" name="Picture 4" descr="E: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343400"/>
            <a:ext cx="2438400" cy="1981200"/>
          </a:xfrm>
          <a:prstGeom prst="rect">
            <a:avLst/>
          </a:prstGeom>
          <a:noFill/>
        </p:spPr>
      </p:pic>
      <p:pic>
        <p:nvPicPr>
          <p:cNvPr id="9" name="Picture 5" descr="E:\Nawakwi_Edith_enal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2362200" cy="2630487"/>
          </a:xfrm>
          <a:prstGeom prst="rect">
            <a:avLst/>
          </a:prstGeom>
          <a:noFill/>
        </p:spPr>
      </p:pic>
      <p:pic>
        <p:nvPicPr>
          <p:cNvPr id="10" name="Picture 6" descr="E:\hakainde-hichilema-zambia-repor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962400"/>
            <a:ext cx="2514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6128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Better Church Buildings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810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5" name="Picture 4" descr="!GA_AtlantaNorthChu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39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84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CHURCH GROWTH</vt:lpstr>
      <vt:lpstr>Presented By Dr. Shimunzhila</vt:lpstr>
      <vt:lpstr>LUSAKA CONFERENCE 2013-2015</vt:lpstr>
      <vt:lpstr>HUMAN RESOURCES </vt:lpstr>
      <vt:lpstr>INREACH </vt:lpstr>
      <vt:lpstr>OUTREACH </vt:lpstr>
      <vt:lpstr>Out Reach</vt:lpstr>
      <vt:lpstr>Visiting the Government Officials &amp; Opposition Leaders</vt:lpstr>
      <vt:lpstr>   Better Church Buildings  </vt:lpstr>
      <vt:lpstr>Better Accommodation for Workers</vt:lpstr>
      <vt:lpstr>AMO Involvement </vt:lpstr>
      <vt:lpstr>  Infrastructure </vt:lpstr>
      <vt:lpstr>Organizing Companies to Churches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LUSAKA CONFERENCE 2013-2014</dc:title>
  <dc:creator>MAUREEN S NG'AMBI</dc:creator>
  <cp:lastModifiedBy>Phemmy Pearl</cp:lastModifiedBy>
  <cp:revision>65</cp:revision>
  <dcterms:created xsi:type="dcterms:W3CDTF">2013-01-18T07:06:15Z</dcterms:created>
  <dcterms:modified xsi:type="dcterms:W3CDTF">2013-01-29T09:44:05Z</dcterms:modified>
</cp:coreProperties>
</file>