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2DE8A-CCAB-4361-9065-8A9C8BF45465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4355-61CB-4DD7-B22B-38D243B122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CHILDRENS MINISTRIES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Children’s Ministries Objective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   Children’s </a:t>
            </a:r>
            <a:r>
              <a:rPr lang="en-US" dirty="0"/>
              <a:t>Ministries seeks to develop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       faith </a:t>
            </a:r>
            <a:r>
              <a:rPr lang="en-US" dirty="0"/>
              <a:t>of children </a:t>
            </a:r>
            <a:r>
              <a:rPr lang="en-US" dirty="0" smtClean="0"/>
              <a:t>from  </a:t>
            </a:r>
            <a:r>
              <a:rPr lang="en-US" dirty="0"/>
              <a:t>birth to </a:t>
            </a:r>
            <a:r>
              <a:rPr lang="en-US" dirty="0" smtClean="0"/>
              <a:t>fourteen</a:t>
            </a:r>
          </a:p>
          <a:p>
            <a:pPr>
              <a:buNone/>
            </a:pPr>
            <a:r>
              <a:rPr lang="en-US" dirty="0" smtClean="0"/>
              <a:t>       years of age. </a:t>
            </a:r>
          </a:p>
          <a:p>
            <a:r>
              <a:rPr lang="en-US" dirty="0" smtClean="0"/>
              <a:t>   Children’s Ministries strives </a:t>
            </a:r>
            <a:r>
              <a:rPr lang="en-US" dirty="0"/>
              <a:t>to provide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multiple  </a:t>
            </a:r>
            <a:r>
              <a:rPr lang="en-US" dirty="0"/>
              <a:t>ministries that </a:t>
            </a:r>
            <a:r>
              <a:rPr lang="en-US" dirty="0" smtClean="0"/>
              <a:t>will lead </a:t>
            </a:r>
            <a:r>
              <a:rPr lang="en-US" dirty="0"/>
              <a:t>children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/>
              <a:t>Jesus and disciple them </a:t>
            </a:r>
            <a:r>
              <a:rPr lang="en-US" dirty="0" smtClean="0"/>
              <a:t>in their </a:t>
            </a:r>
            <a:r>
              <a:rPr lang="en-US" dirty="0"/>
              <a:t>daily </a:t>
            </a:r>
            <a:r>
              <a:rPr lang="en-US" dirty="0" smtClean="0"/>
              <a:t>walk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/>
              <a:t>with Him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Status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Department is established and growth is evident, especially as proper guidance is </a:t>
            </a:r>
            <a:r>
              <a:rPr lang="en-US" dirty="0" smtClean="0"/>
              <a:t>being given </a:t>
            </a:r>
            <a:r>
              <a:rPr lang="en-US" dirty="0"/>
              <a:t>to the Leaders.</a:t>
            </a:r>
          </a:p>
          <a:p>
            <a:r>
              <a:rPr lang="en-US" dirty="0"/>
              <a:t>Many Districts have elected leaders  and are reporting.</a:t>
            </a:r>
          </a:p>
          <a:p>
            <a:r>
              <a:rPr lang="en-US" dirty="0"/>
              <a:t>The operations of the Department are being appreciated and each District that has embraced the ethics confirm  the need for proper </a:t>
            </a:r>
            <a:r>
              <a:rPr lang="en-US" dirty="0" smtClean="0"/>
              <a:t>establishment and support.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Growth Activities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An annual </a:t>
            </a:r>
            <a:r>
              <a:rPr lang="en-US" dirty="0" smtClean="0"/>
              <a:t>Musical </a:t>
            </a:r>
            <a:r>
              <a:rPr lang="en-US" dirty="0"/>
              <a:t>Festival.  The </a:t>
            </a:r>
            <a:r>
              <a:rPr lang="en-US" dirty="0" smtClean="0"/>
              <a:t> new Lusaka Conference  should be  </a:t>
            </a:r>
            <a:r>
              <a:rPr lang="en-US" dirty="0"/>
              <a:t>divided in two zones for ease of </a:t>
            </a:r>
            <a:r>
              <a:rPr lang="en-US" dirty="0" smtClean="0"/>
              <a:t>transportation of children.</a:t>
            </a:r>
            <a:endParaRPr lang="en-US" dirty="0"/>
          </a:p>
          <a:p>
            <a:pPr lvl="0"/>
            <a:r>
              <a:rPr lang="en-US" dirty="0" smtClean="0"/>
              <a:t>Annual Camp Sites are encouraged and construction of  separate camp chapels for the children.</a:t>
            </a:r>
          </a:p>
          <a:p>
            <a:r>
              <a:rPr lang="en-US" dirty="0" smtClean="0"/>
              <a:t> </a:t>
            </a:r>
            <a:r>
              <a:rPr lang="en-US" dirty="0"/>
              <a:t>Leadership Certification Seminars  will be held by ZBUC  while Districts will hold  for </a:t>
            </a:r>
            <a:r>
              <a:rPr lang="en-US" dirty="0" smtClean="0"/>
              <a:t>Levels </a:t>
            </a:r>
            <a:r>
              <a:rPr lang="en-US" dirty="0"/>
              <a:t>1 and </a:t>
            </a:r>
            <a:r>
              <a:rPr lang="en-US" dirty="0" smtClean="0"/>
              <a:t>2.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Children’s </a:t>
            </a:r>
            <a:r>
              <a:rPr lang="en-US" dirty="0"/>
              <a:t>Week of Prayer and Sabbath will be held in </a:t>
            </a:r>
            <a:r>
              <a:rPr lang="en-US" dirty="0" smtClean="0"/>
              <a:t>July.</a:t>
            </a:r>
          </a:p>
          <a:p>
            <a:r>
              <a:rPr lang="en-US" dirty="0" smtClean="0"/>
              <a:t>The </a:t>
            </a:r>
            <a:r>
              <a:rPr lang="en-US" dirty="0"/>
              <a:t>material and guidelines will be </a:t>
            </a:r>
            <a:r>
              <a:rPr lang="en-US" dirty="0" smtClean="0"/>
              <a:t>sent </a:t>
            </a:r>
            <a:r>
              <a:rPr lang="en-US" dirty="0"/>
              <a:t>to all Districts. </a:t>
            </a:r>
          </a:p>
          <a:p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Districts and churches are encouraged to </a:t>
            </a:r>
            <a:r>
              <a:rPr lang="en-US" dirty="0" smtClean="0"/>
              <a:t>hold Vocational </a:t>
            </a:r>
            <a:r>
              <a:rPr lang="en-US" dirty="0"/>
              <a:t>Bible School programmes  at </a:t>
            </a:r>
            <a:r>
              <a:rPr lang="en-US" dirty="0" smtClean="0"/>
              <a:t>least once a year.   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The need for Adventist Youth leaders to work together with Children’s Ministries leaders.</a:t>
            </a:r>
          </a:p>
          <a:p>
            <a:pPr lvl="0"/>
            <a:r>
              <a:rPr lang="en-US" dirty="0" smtClean="0"/>
              <a:t>In some cases there is no </a:t>
            </a:r>
            <a:r>
              <a:rPr lang="en-US" dirty="0"/>
              <a:t>provision of children’s shelters to serve as children’s chapels, making it difficult to implement children’s  </a:t>
            </a:r>
            <a:r>
              <a:rPr lang="en-US" dirty="0" smtClean="0"/>
              <a:t>programmes at churches and at Camp Meetings. </a:t>
            </a:r>
            <a:endParaRPr lang="en-US" dirty="0"/>
          </a:p>
          <a:p>
            <a:pPr lvl="0"/>
            <a:r>
              <a:rPr lang="en-US" dirty="0"/>
              <a:t>District Pastors </a:t>
            </a:r>
            <a:r>
              <a:rPr lang="en-US" dirty="0" smtClean="0"/>
              <a:t>in  </a:t>
            </a:r>
            <a:r>
              <a:rPr lang="en-US" dirty="0"/>
              <a:t>districts </a:t>
            </a:r>
            <a:r>
              <a:rPr lang="en-US" dirty="0" smtClean="0"/>
              <a:t>rarely </a:t>
            </a:r>
            <a:r>
              <a:rPr lang="en-US" dirty="0"/>
              <a:t>attend children’s meetings and  </a:t>
            </a:r>
            <a:r>
              <a:rPr lang="en-US" dirty="0" smtClean="0"/>
              <a:t>programmes, therefore direction  and supervision are minimal.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274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DEPARTMENT OF CHILDRENS MINISTRIES</vt:lpstr>
      <vt:lpstr>Children’s Ministries Objective </vt:lpstr>
      <vt:lpstr>Current Status </vt:lpstr>
      <vt:lpstr>Growth Activities  </vt:lpstr>
      <vt:lpstr>Challenges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CHILDRENS MINISTRIES</dc:title>
  <dc:creator>Kamwili Ngondo</dc:creator>
  <cp:lastModifiedBy>Kamwili Ngondo</cp:lastModifiedBy>
  <cp:revision>14</cp:revision>
  <dcterms:created xsi:type="dcterms:W3CDTF">2013-01-24T19:39:54Z</dcterms:created>
  <dcterms:modified xsi:type="dcterms:W3CDTF">2013-01-27T20:01:19Z</dcterms:modified>
</cp:coreProperties>
</file>